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5" r:id="rId5"/>
    <p:sldId id="263" r:id="rId6"/>
    <p:sldId id="310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9" r:id="rId39"/>
    <p:sldId id="298" r:id="rId40"/>
    <p:sldId id="301" r:id="rId41"/>
    <p:sldId id="302" r:id="rId42"/>
    <p:sldId id="303" r:id="rId43"/>
    <p:sldId id="304" r:id="rId44"/>
    <p:sldId id="305" r:id="rId45"/>
    <p:sldId id="307" r:id="rId46"/>
    <p:sldId id="306" r:id="rId47"/>
    <p:sldId id="309" r:id="rId48"/>
    <p:sldId id="308" r:id="rId49"/>
    <p:sldId id="272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1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10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3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60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1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0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0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9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85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7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1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 /><Relationship Id="rId2" Type="http://schemas.openxmlformats.org/officeDocument/2006/relationships/image" Target="../media/image57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9.jpe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 /><Relationship Id="rId3" Type="http://schemas.openxmlformats.org/officeDocument/2006/relationships/image" Target="../media/image5.jpeg" /><Relationship Id="rId7" Type="http://schemas.openxmlformats.org/officeDocument/2006/relationships/image" Target="../media/image9.jpe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jpeg" /><Relationship Id="rId9" Type="http://schemas.openxmlformats.org/officeDocument/2006/relationships/image" Target="../media/image11.jpeg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A18C1520-A385-2AB0-E329-C5F6C81A6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6226"/>
          <a:stretch/>
        </p:blipFill>
        <p:spPr>
          <a:xfrm>
            <a:off x="20" y="-69274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86293-92EA-F330-68A3-51DB5F3EB23C}"/>
              </a:ext>
            </a:extLst>
          </p:cNvPr>
          <p:cNvSpPr txBox="1"/>
          <p:nvPr/>
        </p:nvSpPr>
        <p:spPr>
          <a:xfrm>
            <a:off x="1667773" y="2416325"/>
            <a:ext cx="9144000" cy="21574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 err="1">
                <a:solidFill>
                  <a:srgbClr val="FFFFFF"/>
                </a:solidFill>
                <a:latin typeface="Dreaming Outloud Script Pro"/>
                <a:ea typeface="+mj-ea"/>
                <a:cs typeface="Dreaming Outloud Script Pro"/>
              </a:rPr>
              <a:t>Noturno</a:t>
            </a:r>
            <a:r>
              <a:rPr lang="en-US" sz="8800" dirty="0">
                <a:solidFill>
                  <a:srgbClr val="FFFFFF"/>
                </a:solidFill>
                <a:latin typeface="Dreaming Outloud Script Pro"/>
                <a:ea typeface="+mj-ea"/>
                <a:cs typeface="Dreaming Outloud Script Pro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Dreaming Outloud Script Pro"/>
                <a:ea typeface="+mj-ea"/>
                <a:cs typeface="Dreaming Outloud Script Pro"/>
              </a:rPr>
              <a:t>Amarelo</a:t>
            </a:r>
            <a:endParaRPr lang="en-US" sz="8800" dirty="0">
              <a:solidFill>
                <a:srgbClr val="FFFFFF"/>
              </a:solidFill>
              <a:latin typeface="Dreaming Outloud Script Pro"/>
              <a:ea typeface="+mj-ea"/>
              <a:cs typeface="Dreaming Outloud Script Pro"/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CDF0FEF-CDC2-794B-1023-6651E3205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216" y="-299"/>
            <a:ext cx="12202431" cy="6852998"/>
          </a:xfrm>
        </p:spPr>
      </p:pic>
    </p:spTree>
    <p:extLst>
      <p:ext uri="{BB962C8B-B14F-4D97-AF65-F5344CB8AC3E}">
        <p14:creationId xmlns:p14="http://schemas.microsoft.com/office/powerpoint/2010/main" val="226920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248D06B-4739-7814-C8E0-7C57A633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" y="-299"/>
            <a:ext cx="12189945" cy="6852998"/>
          </a:xfrm>
        </p:spPr>
      </p:pic>
    </p:spTree>
    <p:extLst>
      <p:ext uri="{BB962C8B-B14F-4D97-AF65-F5344CB8AC3E}">
        <p14:creationId xmlns:p14="http://schemas.microsoft.com/office/powerpoint/2010/main" val="55176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AC45-DDF4-AAA1-3C43-BFDDA43FD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79E526C-43BA-94CD-162A-72970589D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44" y="-300"/>
            <a:ext cx="12086467" cy="6852998"/>
          </a:xfrm>
        </p:spPr>
      </p:pic>
    </p:spTree>
    <p:extLst>
      <p:ext uri="{BB962C8B-B14F-4D97-AF65-F5344CB8AC3E}">
        <p14:creationId xmlns:p14="http://schemas.microsoft.com/office/powerpoint/2010/main" val="56048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AACE1737-54BB-95ED-7C1D-22EA7E04E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3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1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BA23C01-6B4F-F00F-67F0-B2A1A8C38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9D4CBD0C-C87C-AA68-EFEC-29FA0D47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1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tree, person, outdoor&#10;&#10;Description automatically generated">
            <a:extLst>
              <a:ext uri="{FF2B5EF4-FFF2-40B4-BE49-F238E27FC236}">
                <a16:creationId xmlns:a16="http://schemas.microsoft.com/office/drawing/2014/main" id="{5F001881-4719-711A-0CC0-5FDD8B3E1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0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5B6E86E-98D1-A942-763B-8A3B32B66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8E199FA-1F5E-C520-7249-8DD8A622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9C1124A-651E-0AC6-D529-4A5A32B0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8EC5AE7-F9BD-34E7-642A-56FC373F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4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20D1B2B4-873F-1835-E6DB-9D66C8E46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6DD651-BB79-C0E3-0EC7-0D406A48B9A2}"/>
              </a:ext>
            </a:extLst>
          </p:cNvPr>
          <p:cNvSpPr txBox="1"/>
          <p:nvPr/>
        </p:nvSpPr>
        <p:spPr>
          <a:xfrm>
            <a:off x="4114020" y="253402"/>
            <a:ext cx="396222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 err="1">
                <a:latin typeface="Dreaming Outloud Script Pro"/>
                <a:ea typeface="Calibri"/>
                <a:cs typeface="Calibri"/>
              </a:rPr>
              <a:t>Dedicatória</a:t>
            </a:r>
            <a:endParaRPr lang="en-US" sz="5400">
              <a:latin typeface="Dreaming Outloud Script Pro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2B980-2E69-82AF-4A40-22EF3F73133B}"/>
              </a:ext>
            </a:extLst>
          </p:cNvPr>
          <p:cNvSpPr txBox="1"/>
          <p:nvPr/>
        </p:nvSpPr>
        <p:spPr>
          <a:xfrm>
            <a:off x="2112872" y="1797769"/>
            <a:ext cx="89799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Hadassah Friedlaender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4C79D-07DE-8CA3-FD51-68B703C3A2E6}"/>
              </a:ext>
            </a:extLst>
          </p:cNvPr>
          <p:cNvSpPr txBox="1"/>
          <p:nvPr/>
        </p:nvSpPr>
        <p:spPr>
          <a:xfrm>
            <a:off x="1603376" y="1293364"/>
            <a:ext cx="9425613" cy="50783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cs typeface="Hadassah Friedlaender"/>
              </a:rPr>
              <a:t>'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cs typeface="Hadassah Friedlaender"/>
              </a:rPr>
              <a:t>'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cs typeface="Hadassah Friedlaender"/>
              </a:rPr>
              <a:t>'</a:t>
            </a:r>
          </a:p>
          <a:p>
            <a:pPr algn="ctr"/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Gostaríamos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de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dedicar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nosso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trabalho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a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nossa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família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 e amigos,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em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especial a </a:t>
            </a:r>
            <a:r>
              <a:rPr 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dona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adassah Friedlaender"/>
                <a:cs typeface="Hadassah Friedlaender"/>
              </a:rPr>
              <a:t> Emilía.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ea typeface="Calibri"/>
                <a:cs typeface="Hadassah Friedlaender"/>
              </a:rPr>
              <a:t>'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Hadassah Friedlaender"/>
                <a:ea typeface="Calibri"/>
                <a:cs typeface="Hadassah Friedlaender"/>
              </a:rPr>
              <a:t>'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Hadassah Friedlaender"/>
              <a:ea typeface="Calibri"/>
              <a:cs typeface="Hadassah Friedlaender"/>
            </a:endParaRPr>
          </a:p>
        </p:txBody>
      </p:sp>
    </p:spTree>
    <p:extLst>
      <p:ext uri="{BB962C8B-B14F-4D97-AF65-F5344CB8AC3E}">
        <p14:creationId xmlns:p14="http://schemas.microsoft.com/office/powerpoint/2010/main" val="1515137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FD8045A-D1A8-96AA-466B-16A7BCA12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21" b="14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0BAFFB6D-A5BE-6260-7EBC-A99E12A61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1293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8DD4C-6FBB-D68A-528A-9C137B6A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71FEBE68-7FDA-82E1-3527-914535077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6" y="-299"/>
            <a:ext cx="12048919" cy="6852997"/>
          </a:xfrm>
        </p:spPr>
      </p:pic>
    </p:spTree>
    <p:extLst>
      <p:ext uri="{BB962C8B-B14F-4D97-AF65-F5344CB8AC3E}">
        <p14:creationId xmlns:p14="http://schemas.microsoft.com/office/powerpoint/2010/main" val="84831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020DE50E-B248-5FB8-CC5B-56DA649D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4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128864E8-4E97-D6C0-358A-ABF5B3776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8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D6968B44-9706-A0C8-6584-4861B234B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B03CB3E-96DB-2190-DFD9-7805BC9D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4" b="35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9AB8A-71DD-4EB5-F13B-959B4606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04FBA2C7-113C-D289-4B7A-7AAB93B1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" y="-299"/>
            <a:ext cx="12164364" cy="6852998"/>
          </a:xfrm>
        </p:spPr>
      </p:pic>
    </p:spTree>
    <p:extLst>
      <p:ext uri="{BB962C8B-B14F-4D97-AF65-F5344CB8AC3E}">
        <p14:creationId xmlns:p14="http://schemas.microsoft.com/office/powerpoint/2010/main" val="76047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3151-8D35-1B22-3AD3-4F947332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wall, person&#10;&#10;Description automatically generated">
            <a:extLst>
              <a:ext uri="{FF2B5EF4-FFF2-40B4-BE49-F238E27FC236}">
                <a16:creationId xmlns:a16="http://schemas.microsoft.com/office/drawing/2014/main" id="{DCB62914-D22E-0281-925F-1D2BFAC69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3479" y="-299"/>
            <a:ext cx="12135183" cy="6852998"/>
          </a:xfrm>
        </p:spPr>
      </p:pic>
    </p:spTree>
    <p:extLst>
      <p:ext uri="{BB962C8B-B14F-4D97-AF65-F5344CB8AC3E}">
        <p14:creationId xmlns:p14="http://schemas.microsoft.com/office/powerpoint/2010/main" val="281988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C0F9263-7B4D-25F1-45C8-E4C00E8A1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8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0003-8280-F3C3-706D-975BD788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1E461E-2B8D-0516-9DA4-EA275E7EE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8" y="-300"/>
            <a:ext cx="12051388" cy="6852997"/>
          </a:xfrm>
        </p:spPr>
      </p:pic>
    </p:spTree>
    <p:extLst>
      <p:ext uri="{BB962C8B-B14F-4D97-AF65-F5344CB8AC3E}">
        <p14:creationId xmlns:p14="http://schemas.microsoft.com/office/powerpoint/2010/main" val="394447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CD17C98-88D3-F2A0-9A01-D99CF30F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17E7F0-159F-B5E6-76B1-212163986FA8}"/>
              </a:ext>
            </a:extLst>
          </p:cNvPr>
          <p:cNvSpPr txBox="1"/>
          <p:nvPr/>
        </p:nvSpPr>
        <p:spPr>
          <a:xfrm>
            <a:off x="3186082" y="211467"/>
            <a:ext cx="56443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 err="1">
                <a:latin typeface="Dreaming Outloud Script Pro"/>
                <a:ea typeface="Calibri"/>
                <a:cs typeface="Calibri"/>
              </a:rPr>
              <a:t>Epígrafe</a:t>
            </a:r>
            <a:endParaRPr lang="en-US" sz="5400">
              <a:latin typeface="Dreaming Outloud Script Pro"/>
              <a:cs typeface="Dreaming Outloud Script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1C4AA-2DAB-7C50-0226-1940F0FDF5F0}"/>
              </a:ext>
            </a:extLst>
          </p:cNvPr>
          <p:cNvSpPr txBox="1"/>
          <p:nvPr/>
        </p:nvSpPr>
        <p:spPr>
          <a:xfrm>
            <a:off x="2311161" y="1363453"/>
            <a:ext cx="7585313" cy="42319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'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'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'</a:t>
            </a:r>
          </a:p>
          <a:p>
            <a:pPr algn="ctr"/>
            <a:r>
              <a:rPr lang="en-US" sz="2800" i="1" dirty="0">
                <a:latin typeface="Hadassah Friedlaender"/>
                <a:ea typeface="Calibri"/>
                <a:cs typeface="Calibri"/>
              </a:rPr>
              <a:t>"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Talvez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não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tenha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conseguido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fazer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o meu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melhor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, mas lutei para que o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melhor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 fosse </a:t>
            </a:r>
            <a:r>
              <a:rPr lang="en-US" sz="2800" i="1" dirty="0" err="1">
                <a:latin typeface="Hadassah Friedlaender"/>
                <a:ea typeface="Calibri"/>
                <a:cs typeface="Calibri"/>
              </a:rPr>
              <a:t>feito</a:t>
            </a:r>
            <a:r>
              <a:rPr lang="en-US" sz="2800" i="1" dirty="0">
                <a:latin typeface="Hadassah Friedlaender"/>
                <a:ea typeface="Calibri"/>
                <a:cs typeface="Calibri"/>
              </a:rPr>
              <a:t>."</a:t>
            </a:r>
          </a:p>
          <a:p>
            <a:pPr algn="r"/>
            <a:r>
              <a:rPr lang="en-US" sz="2500" i="1" dirty="0">
                <a:solidFill>
                  <a:srgbClr val="000000"/>
                </a:solidFill>
                <a:latin typeface="Hadassah Friedlaender"/>
                <a:ea typeface="Calibri"/>
                <a:cs typeface="Calibri"/>
              </a:rPr>
              <a:t>(Martin Luther King)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Hadassah Friedlaender"/>
                <a:ea typeface="Calibri"/>
                <a:cs typeface="Calibri"/>
              </a:rPr>
              <a:t>'</a:t>
            </a:r>
            <a:endParaRPr lang="en-US" sz="4400" i="1">
              <a:solidFill>
                <a:schemeClr val="bg1"/>
              </a:solidFill>
              <a:latin typeface="Hadassah Friedlaender"/>
              <a:ea typeface="Calibri"/>
              <a:cs typeface="Calibri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Hadassah Friedlaender"/>
                <a:ea typeface="Calibri"/>
                <a:cs typeface="Calibri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54890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FFC8-9AC9-D540-6D3C-85DEC1EC2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F8C10C6-8196-1923-C546-9C318901C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84" y="-299"/>
            <a:ext cx="12156434" cy="6852998"/>
          </a:xfrm>
        </p:spPr>
      </p:pic>
    </p:spTree>
    <p:extLst>
      <p:ext uri="{BB962C8B-B14F-4D97-AF65-F5344CB8AC3E}">
        <p14:creationId xmlns:p14="http://schemas.microsoft.com/office/powerpoint/2010/main" val="175588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D964-2C7E-A791-CCD3-F81B5CA4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037C7233-183D-AAE3-0AA2-AD8F63339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9" y="-299"/>
            <a:ext cx="12178842" cy="6852998"/>
          </a:xfrm>
        </p:spPr>
      </p:pic>
    </p:spTree>
    <p:extLst>
      <p:ext uri="{BB962C8B-B14F-4D97-AF65-F5344CB8AC3E}">
        <p14:creationId xmlns:p14="http://schemas.microsoft.com/office/powerpoint/2010/main" val="258958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FC111516-D59B-D529-E3A8-95CD3A526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5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37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ACB73A6-AA33-A53C-0E68-47C7822FE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8" y="-3515"/>
            <a:ext cx="12182462" cy="68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4474-D3CA-C541-0B10-A5079A53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sign&#10;&#10;Description automatically generated">
            <a:extLst>
              <a:ext uri="{FF2B5EF4-FFF2-40B4-BE49-F238E27FC236}">
                <a16:creationId xmlns:a16="http://schemas.microsoft.com/office/drawing/2014/main" id="{DDB8F7F4-754F-1F1B-1477-F5F02F996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213075" cy="6852998"/>
          </a:xfrm>
        </p:spPr>
      </p:pic>
    </p:spTree>
    <p:extLst>
      <p:ext uri="{BB962C8B-B14F-4D97-AF65-F5344CB8AC3E}">
        <p14:creationId xmlns:p14="http://schemas.microsoft.com/office/powerpoint/2010/main" val="311825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5CD41-0FC8-BF5C-C939-63374D67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F7C148-E157-CA7E-7824-F0491F84C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98697" cy="6852998"/>
          </a:xfrm>
        </p:spPr>
      </p:pic>
    </p:spTree>
    <p:extLst>
      <p:ext uri="{BB962C8B-B14F-4D97-AF65-F5344CB8AC3E}">
        <p14:creationId xmlns:p14="http://schemas.microsoft.com/office/powerpoint/2010/main" val="378078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221F-7E22-4721-519F-C20EA556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4E9EB9-76A7-7653-57EF-BDEE792CF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299339" cy="6852998"/>
          </a:xfrm>
        </p:spPr>
      </p:pic>
    </p:spTree>
    <p:extLst>
      <p:ext uri="{BB962C8B-B14F-4D97-AF65-F5344CB8AC3E}">
        <p14:creationId xmlns:p14="http://schemas.microsoft.com/office/powerpoint/2010/main" val="1193165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AFD1-A6AF-896F-0CF0-DD18DB35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2ECD3713-8D11-5221-E5A9-E3C48A528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72" y="-299"/>
            <a:ext cx="12484291" cy="6852998"/>
          </a:xfrm>
        </p:spPr>
      </p:pic>
    </p:spTree>
    <p:extLst>
      <p:ext uri="{BB962C8B-B14F-4D97-AF65-F5344CB8AC3E}">
        <p14:creationId xmlns:p14="http://schemas.microsoft.com/office/powerpoint/2010/main" val="2305431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7C693-7616-16B5-603E-83AB72E7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58E6CD5-1C84-42E7-53E0-A89D0025D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083679" cy="6852998"/>
          </a:xfrm>
        </p:spPr>
      </p:pic>
    </p:spTree>
    <p:extLst>
      <p:ext uri="{BB962C8B-B14F-4D97-AF65-F5344CB8AC3E}">
        <p14:creationId xmlns:p14="http://schemas.microsoft.com/office/powerpoint/2010/main" val="392162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EA7D-5281-72B5-5650-CF9D28D8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7D5A5AF-C528-DA2C-1575-361D38A73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611" y="-72186"/>
            <a:ext cx="12136430" cy="6852999"/>
          </a:xfrm>
        </p:spPr>
      </p:pic>
    </p:spTree>
    <p:extLst>
      <p:ext uri="{BB962C8B-B14F-4D97-AF65-F5344CB8AC3E}">
        <p14:creationId xmlns:p14="http://schemas.microsoft.com/office/powerpoint/2010/main" val="242305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AEF4661-C184-C4C5-BD26-17A7AFEF7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4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BFAB50-93C6-CDAF-3AAD-599A4A8B0793}"/>
              </a:ext>
            </a:extLst>
          </p:cNvPr>
          <p:cNvSpPr txBox="1"/>
          <p:nvPr/>
        </p:nvSpPr>
        <p:spPr>
          <a:xfrm>
            <a:off x="478879" y="1993327"/>
            <a:ext cx="53340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err="1">
                <a:latin typeface="Hadassah Friedlaender"/>
                <a:cs typeface="Calibri"/>
              </a:rPr>
              <a:t>Fotonovela</a:t>
            </a:r>
            <a:r>
              <a:rPr lang="en-US" sz="4000" dirty="0">
                <a:latin typeface="Hadassah Friedlaender"/>
                <a:cs typeface="Calibri"/>
              </a:rPr>
              <a:t> </a:t>
            </a:r>
            <a:r>
              <a:rPr lang="en-US" sz="4000" dirty="0" err="1">
                <a:latin typeface="Hadassah Friedlaender"/>
                <a:cs typeface="Calibri"/>
              </a:rPr>
              <a:t>adaptada</a:t>
            </a:r>
            <a:endParaRPr lang="en-US" sz="4000" dirty="0">
              <a:latin typeface="Hadassah Friedlaender"/>
              <a:cs typeface="Calibri"/>
            </a:endParaRPr>
          </a:p>
          <a:p>
            <a:pPr algn="ctr"/>
            <a:r>
              <a:rPr lang="en-US" sz="4000" dirty="0">
                <a:latin typeface="Hadassah Friedlaender"/>
                <a:cs typeface="Calibri"/>
              </a:rPr>
              <a:t> da </a:t>
            </a:r>
            <a:r>
              <a:rPr lang="en-US" sz="4000" dirty="0" err="1">
                <a:latin typeface="Hadassah Friedlaender"/>
                <a:cs typeface="Calibri"/>
              </a:rPr>
              <a:t>obra</a:t>
            </a:r>
            <a:r>
              <a:rPr lang="en-US" sz="4000" dirty="0">
                <a:latin typeface="Hadassah Friedlaender"/>
                <a:cs typeface="Calibri"/>
              </a:rPr>
              <a:t> de </a:t>
            </a:r>
          </a:p>
          <a:p>
            <a:pPr algn="ctr"/>
            <a:r>
              <a:rPr lang="en-US" sz="4000" dirty="0">
                <a:latin typeface="Hadassah Friedlaender"/>
                <a:cs typeface="Calibri"/>
              </a:rPr>
              <a:t>Lygia Fagundes Telles</a:t>
            </a:r>
          </a:p>
        </p:txBody>
      </p:sp>
    </p:spTree>
    <p:extLst>
      <p:ext uri="{BB962C8B-B14F-4D97-AF65-F5344CB8AC3E}">
        <p14:creationId xmlns:p14="http://schemas.microsoft.com/office/powerpoint/2010/main" val="173996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B454-7C1D-10B6-B4C7-0A5D6DE7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4807D9-5B9F-2A60-BE72-801A180CC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7" y="5292"/>
            <a:ext cx="12198697" cy="6852997"/>
          </a:xfrm>
        </p:spPr>
      </p:pic>
    </p:spTree>
    <p:extLst>
      <p:ext uri="{BB962C8B-B14F-4D97-AF65-F5344CB8AC3E}">
        <p14:creationId xmlns:p14="http://schemas.microsoft.com/office/powerpoint/2010/main" val="179054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85313-6CF8-22A4-29C5-45CF4505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349EC93-E1DB-4B44-FD4D-BE70939F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26811" cy="6852998"/>
          </a:xfrm>
        </p:spPr>
      </p:pic>
    </p:spTree>
    <p:extLst>
      <p:ext uri="{BB962C8B-B14F-4D97-AF65-F5344CB8AC3E}">
        <p14:creationId xmlns:p14="http://schemas.microsoft.com/office/powerpoint/2010/main" val="424117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C899-CB92-F1D5-B565-CDB06B205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6996134-F8AE-AD58-9780-036B25EE4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43432"/>
            <a:ext cx="12141189" cy="6939262"/>
          </a:xfrm>
        </p:spPr>
      </p:pic>
    </p:spTree>
    <p:extLst>
      <p:ext uri="{BB962C8B-B14F-4D97-AF65-F5344CB8AC3E}">
        <p14:creationId xmlns:p14="http://schemas.microsoft.com/office/powerpoint/2010/main" val="1000833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B0A03-F0F1-642C-8C67-D509F52D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C335E0-3D25-BDFD-A74A-AB7FA94F2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98698" cy="6852998"/>
          </a:xfrm>
        </p:spPr>
      </p:pic>
    </p:spTree>
    <p:extLst>
      <p:ext uri="{BB962C8B-B14F-4D97-AF65-F5344CB8AC3E}">
        <p14:creationId xmlns:p14="http://schemas.microsoft.com/office/powerpoint/2010/main" val="361853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D5E4-A3D7-E348-5D3F-7F82D678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508FACF-B24D-7E34-8AFE-BF5906AE4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98698" cy="6852998"/>
          </a:xfrm>
        </p:spPr>
      </p:pic>
    </p:spTree>
    <p:extLst>
      <p:ext uri="{BB962C8B-B14F-4D97-AF65-F5344CB8AC3E}">
        <p14:creationId xmlns:p14="http://schemas.microsoft.com/office/powerpoint/2010/main" val="219283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0C2D-E49A-1BEC-6873-B214C776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83B1B8-7963-35D5-97B9-1B551F09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49" y="-299"/>
            <a:ext cx="12256208" cy="6852998"/>
          </a:xfrm>
        </p:spPr>
      </p:pic>
    </p:spTree>
    <p:extLst>
      <p:ext uri="{BB962C8B-B14F-4D97-AF65-F5344CB8AC3E}">
        <p14:creationId xmlns:p14="http://schemas.microsoft.com/office/powerpoint/2010/main" val="96275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5FDA-EA14-7E72-F1D5-22E715E3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526778-2C9D-A15F-BCF8-7E32F0676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098057" cy="6852998"/>
          </a:xfrm>
        </p:spPr>
      </p:pic>
    </p:spTree>
    <p:extLst>
      <p:ext uri="{BB962C8B-B14F-4D97-AF65-F5344CB8AC3E}">
        <p14:creationId xmlns:p14="http://schemas.microsoft.com/office/powerpoint/2010/main" val="221659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F514-E888-E662-00AE-30B543DD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person, reading&#10;&#10;Description automatically generated">
            <a:extLst>
              <a:ext uri="{FF2B5EF4-FFF2-40B4-BE49-F238E27FC236}">
                <a16:creationId xmlns:a16="http://schemas.microsoft.com/office/drawing/2014/main" id="{0427DA87-4EEC-2097-36E2-203D3D2CD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43432"/>
            <a:ext cx="12256208" cy="6896130"/>
          </a:xfrm>
        </p:spPr>
      </p:pic>
    </p:spTree>
    <p:extLst>
      <p:ext uri="{BB962C8B-B14F-4D97-AF65-F5344CB8AC3E}">
        <p14:creationId xmlns:p14="http://schemas.microsoft.com/office/powerpoint/2010/main" val="288561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driving a car&#10;&#10;Description automatically generated">
            <a:extLst>
              <a:ext uri="{FF2B5EF4-FFF2-40B4-BE49-F238E27FC236}">
                <a16:creationId xmlns:a16="http://schemas.microsoft.com/office/drawing/2014/main" id="{6A8F9F08-97E4-44FC-2A95-E50EE54E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0" y="-299"/>
            <a:ext cx="12155566" cy="6852998"/>
          </a:xfrm>
        </p:spPr>
      </p:pic>
    </p:spTree>
    <p:extLst>
      <p:ext uri="{BB962C8B-B14F-4D97-AF65-F5344CB8AC3E}">
        <p14:creationId xmlns:p14="http://schemas.microsoft.com/office/powerpoint/2010/main" val="39001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B763B54-BC40-E444-FA8B-5BE79170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39" y="195957"/>
            <a:ext cx="4727277" cy="2196010"/>
          </a:xfrm>
          <a:prstGeom prst="rect">
            <a:avLst/>
          </a:prstGeom>
        </p:spPr>
      </p:pic>
      <p:pic>
        <p:nvPicPr>
          <p:cNvPr id="11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33DE7A1-3E0E-46BC-B372-DCEBEA52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739" y="2381316"/>
            <a:ext cx="4727275" cy="2167253"/>
          </a:xfrm>
          <a:prstGeom prst="rect">
            <a:avLst/>
          </a:prstGeom>
        </p:spPr>
      </p:pic>
      <p:pic>
        <p:nvPicPr>
          <p:cNvPr id="13" name="Picture 13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6E989DB9-C318-BF77-8662-3C1E63FFD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739" y="4535146"/>
            <a:ext cx="4727275" cy="21152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A9290-FE5B-696D-C082-8CF486875044}"/>
              </a:ext>
            </a:extLst>
          </p:cNvPr>
          <p:cNvSpPr txBox="1"/>
          <p:nvPr/>
        </p:nvSpPr>
        <p:spPr>
          <a:xfrm>
            <a:off x="610738" y="911165"/>
            <a:ext cx="2366333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Ana Clara:</a:t>
            </a:r>
          </a:p>
          <a:p>
            <a:pPr algn="ctr"/>
            <a:r>
              <a:rPr lang="en-US" sz="2000" dirty="0" err="1">
                <a:latin typeface="Hadassah Friedlaender"/>
                <a:cs typeface="Calibri"/>
              </a:rPr>
              <a:t>Atriz</a:t>
            </a:r>
            <a:endParaRPr lang="en-US" sz="2000" dirty="0" err="1">
              <a:latin typeface="Dreaming Outloud Script Pro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Calibri"/>
              </a:rPr>
              <a:t>Fotógrafa</a:t>
            </a:r>
            <a:endParaRPr lang="en-US" sz="2000" dirty="0" err="1">
              <a:latin typeface="Dreaming Outloud Script Pro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Calibri"/>
              </a:rPr>
              <a:t>Edição</a:t>
            </a:r>
            <a:r>
              <a:rPr lang="en-US" sz="2000" dirty="0">
                <a:latin typeface="Hadassah Friedlaender"/>
                <a:cs typeface="Calibri"/>
              </a:rPr>
              <a:t>(slides)</a:t>
            </a:r>
          </a:p>
          <a:p>
            <a:pPr algn="ctr"/>
            <a:endParaRPr lang="en-US" dirty="0">
              <a:latin typeface="Hadassah Friedlaender"/>
              <a:cs typeface="Calibri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Ariany: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Atriz</a:t>
            </a:r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Direção</a:t>
            </a:r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Edição</a:t>
            </a:r>
            <a:r>
              <a:rPr lang="en-US" sz="2000" dirty="0">
                <a:latin typeface="Hadassah Friedlaender"/>
                <a:cs typeface="Dreaming Outloud Script Pro"/>
              </a:rPr>
              <a:t>(</a:t>
            </a:r>
            <a:r>
              <a:rPr lang="en-US" sz="2000" dirty="0" err="1">
                <a:latin typeface="Hadassah Friedlaender"/>
                <a:cs typeface="Dreaming Outloud Script Pro"/>
              </a:rPr>
              <a:t>legendas</a:t>
            </a:r>
            <a:r>
              <a:rPr lang="en-US" sz="2000" dirty="0">
                <a:latin typeface="Hadassah Friedlaender"/>
                <a:cs typeface="Dreaming Outloud Script Pro"/>
              </a:rPr>
              <a:t>)</a:t>
            </a:r>
          </a:p>
          <a:p>
            <a:pPr algn="ctr"/>
            <a:endParaRPr lang="en-US" sz="2000" dirty="0">
              <a:latin typeface="Dreaming Outloud Script Pro"/>
              <a:cs typeface="Dreaming Outloud Script Pro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Daniel:</a:t>
            </a:r>
          </a:p>
          <a:p>
            <a:pPr algn="ctr"/>
            <a:r>
              <a:rPr lang="en-US" sz="2000" dirty="0">
                <a:latin typeface="Hadassah Friedlaender"/>
                <a:cs typeface="Dreaming Outloud Script Pro"/>
              </a:rPr>
              <a:t>Ator</a:t>
            </a:r>
            <a:endParaRPr lang="en-US" sz="2000" dirty="0">
              <a:latin typeface="Dreaming Outloud Script Pro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Direção</a:t>
            </a:r>
          </a:p>
          <a:p>
            <a:pPr algn="ctr"/>
            <a:r>
              <a:rPr lang="en-US" sz="2000" err="1">
                <a:latin typeface="Hadassah Friedlaender"/>
                <a:cs typeface="Dreaming Outloud Script Pro"/>
              </a:rPr>
              <a:t>Edição</a:t>
            </a:r>
            <a:r>
              <a:rPr lang="en-US" sz="2000" dirty="0">
                <a:latin typeface="Hadassah Friedlaender"/>
                <a:cs typeface="Dreaming Outloud Script Pro"/>
              </a:rPr>
              <a:t>(</a:t>
            </a:r>
            <a:r>
              <a:rPr lang="en-US" sz="2000" err="1">
                <a:latin typeface="Hadassah Friedlaender"/>
                <a:cs typeface="Dreaming Outloud Script Pro"/>
              </a:rPr>
              <a:t>legendas</a:t>
            </a:r>
            <a:r>
              <a:rPr lang="en-US" sz="2000" dirty="0">
                <a:latin typeface="Hadassah Friedlaender"/>
                <a:cs typeface="Dreaming Outloud Script Pro"/>
              </a:rPr>
              <a:t>)</a:t>
            </a:r>
          </a:p>
          <a:p>
            <a:pPr algn="ctr"/>
            <a:endParaRPr lang="en-US" sz="2000" dirty="0">
              <a:latin typeface="Dreaming Outloud Script Pro"/>
              <a:cs typeface="Dreaming Outloud Script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3EF975-3820-FFCC-4C80-062B4FC7EE20}"/>
              </a:ext>
            </a:extLst>
          </p:cNvPr>
          <p:cNvSpPr txBox="1"/>
          <p:nvPr/>
        </p:nvSpPr>
        <p:spPr>
          <a:xfrm>
            <a:off x="8996931" y="909668"/>
            <a:ext cx="2524483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Danielle:</a:t>
            </a:r>
            <a:endParaRPr lang="en-US" sz="280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Atriz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Coordenação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Figurino</a:t>
            </a:r>
          </a:p>
          <a:p>
            <a:pPr algn="ctr"/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Igor:</a:t>
            </a:r>
          </a:p>
          <a:p>
            <a:pPr algn="ctr"/>
            <a:r>
              <a:rPr lang="en-US" sz="2000" dirty="0">
                <a:latin typeface="Hadassah Friedlaender"/>
                <a:cs typeface="Dreaming Outloud Script Pro"/>
              </a:rPr>
              <a:t>Ator</a:t>
            </a:r>
            <a:endParaRPr lang="en-US" sz="28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Fotógrafo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Coordenação</a:t>
            </a:r>
          </a:p>
          <a:p>
            <a:pPr algn="ctr"/>
            <a:endParaRPr lang="en-US" sz="2000" dirty="0">
              <a:latin typeface="Hadassah Friedlaender"/>
              <a:cs typeface="Dreaming Outloud Script Pro"/>
            </a:endParaRPr>
          </a:p>
          <a:p>
            <a:pPr algn="ctr"/>
            <a:r>
              <a:rPr lang="en-US" sz="2800" dirty="0">
                <a:latin typeface="Dreaming Outloud Script Pro"/>
                <a:cs typeface="Dreaming Outloud Script Pro"/>
              </a:rPr>
              <a:t>Maria Rita: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Atriz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Figurino</a:t>
            </a:r>
          </a:p>
          <a:p>
            <a:pPr algn="ctr"/>
            <a:r>
              <a:rPr lang="en-US" sz="2000" dirty="0" err="1">
                <a:latin typeface="Hadassah Friedlaender"/>
                <a:cs typeface="Dreaming Outloud Script Pro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02925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FEB021-14AD-87A1-EF31-FB53D490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391B3-2685-C886-C035-69D82AF8D2E6}"/>
              </a:ext>
            </a:extLst>
          </p:cNvPr>
          <p:cNvSpPr txBox="1"/>
          <p:nvPr/>
        </p:nvSpPr>
        <p:spPr>
          <a:xfrm>
            <a:off x="4787061" y="144373"/>
            <a:ext cx="22081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dirty="0" err="1">
                <a:latin typeface="Dreaming Outloud Script Pro"/>
                <a:cs typeface="Calibri"/>
              </a:rPr>
              <a:t>Elenco</a:t>
            </a:r>
            <a:endParaRPr lang="en-US" sz="5400">
              <a:latin typeface="Dreaming Outloud Script Pro"/>
              <a:cs typeface="Calibri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E5032A1-186D-0B51-1A48-EBBE208C9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58" y="4079464"/>
            <a:ext cx="1999840" cy="2029322"/>
          </a:xfrm>
          <a:prstGeom prst="rect">
            <a:avLst/>
          </a:prstGeom>
        </p:spPr>
      </p:pic>
      <p:pic>
        <p:nvPicPr>
          <p:cNvPr id="6" name="Picture 7" descr="A picture containing picture frame, posing&#10;&#10;Description automatically generated">
            <a:extLst>
              <a:ext uri="{FF2B5EF4-FFF2-40B4-BE49-F238E27FC236}">
                <a16:creationId xmlns:a16="http://schemas.microsoft.com/office/drawing/2014/main" id="{C7E66EFA-CBC6-C4AD-60C7-52F31F6C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80" y="1213856"/>
            <a:ext cx="1922360" cy="2010369"/>
          </a:xfrm>
          <a:prstGeom prst="rect">
            <a:avLst/>
          </a:prstGeom>
        </p:spPr>
      </p:pic>
      <p:pic>
        <p:nvPicPr>
          <p:cNvPr id="8" name="Picture 8" descr="A picture containing text, electronics, person, display&#10;&#10;Description automatically generated">
            <a:extLst>
              <a:ext uri="{FF2B5EF4-FFF2-40B4-BE49-F238E27FC236}">
                <a16:creationId xmlns:a16="http://schemas.microsoft.com/office/drawing/2014/main" id="{1CA6D6E9-7F00-C447-A1A7-A63CB74B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91" y="1206815"/>
            <a:ext cx="1977473" cy="2102454"/>
          </a:xfrm>
          <a:prstGeom prst="rect">
            <a:avLst/>
          </a:prstGeom>
        </p:spPr>
      </p:pic>
      <p:pic>
        <p:nvPicPr>
          <p:cNvPr id="9" name="Picture 9" descr="A picture containing text, person, electronics, display&#10;&#10;Description automatically generated">
            <a:extLst>
              <a:ext uri="{FF2B5EF4-FFF2-40B4-BE49-F238E27FC236}">
                <a16:creationId xmlns:a16="http://schemas.microsoft.com/office/drawing/2014/main" id="{F4103F0C-082E-8489-A6AB-D0E60AAE1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6876" y="1209583"/>
            <a:ext cx="1985195" cy="2071628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0E637FC-1CDE-4775-FE15-C7A81A341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163" y="1212375"/>
            <a:ext cx="2078914" cy="2107135"/>
          </a:xfrm>
          <a:prstGeom prst="rect">
            <a:avLst/>
          </a:prstGeom>
        </p:spPr>
      </p:pic>
      <p:pic>
        <p:nvPicPr>
          <p:cNvPr id="11" name="Picture 11" descr="A picture containing text, picture frame, electronics, display&#10;&#10;Description automatically generated">
            <a:extLst>
              <a:ext uri="{FF2B5EF4-FFF2-40B4-BE49-F238E27FC236}">
                <a16:creationId xmlns:a16="http://schemas.microsoft.com/office/drawing/2014/main" id="{A7BC0123-ADC7-B2BB-F2E4-22B5396B1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247" y="4084055"/>
            <a:ext cx="2081310" cy="2021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85804-EF04-B16A-4E2F-19B84F6F5578}"/>
              </a:ext>
            </a:extLst>
          </p:cNvPr>
          <p:cNvSpPr txBox="1"/>
          <p:nvPr/>
        </p:nvSpPr>
        <p:spPr>
          <a:xfrm>
            <a:off x="-303624" y="3308557"/>
            <a:ext cx="3153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Danielle Vieira:</a:t>
            </a:r>
            <a:endParaRPr lang="en-US" dirty="0">
              <a:latin typeface="Dreaming Outloud Script Pro"/>
              <a:cs typeface="Dreaming Outloud Script Pro"/>
            </a:endParaRPr>
          </a:p>
          <a:p>
            <a:pPr algn="ctr"/>
            <a:r>
              <a:rPr lang="en-US" dirty="0">
                <a:latin typeface="Hadassah Friedlaender"/>
                <a:cs typeface="Calibri"/>
              </a:rPr>
              <a:t>Laura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CE35B-1BB6-59D3-6BD3-7B2DFFAB1A94}"/>
              </a:ext>
            </a:extLst>
          </p:cNvPr>
          <p:cNvSpPr txBox="1"/>
          <p:nvPr/>
        </p:nvSpPr>
        <p:spPr>
          <a:xfrm>
            <a:off x="2853905" y="3367729"/>
            <a:ext cx="21301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Maria Rita:</a:t>
            </a:r>
            <a:endParaRPr lang="en-US" dirty="0">
              <a:latin typeface="Calibri"/>
              <a:cs typeface="Calibri"/>
            </a:endParaRPr>
          </a:p>
          <a:p>
            <a:pPr algn="ctr"/>
            <a:r>
              <a:rPr lang="en-US" dirty="0" err="1">
                <a:latin typeface="Hadassah Friedlaender"/>
                <a:cs typeface="Calibri"/>
              </a:rPr>
              <a:t>Ifigênia</a:t>
            </a:r>
            <a:endParaRPr lang="en-US">
              <a:latin typeface="Hadassah Friedlaender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C0CE-07AC-8C0B-84AF-3E4D6853D697}"/>
              </a:ext>
            </a:extLst>
          </p:cNvPr>
          <p:cNvSpPr txBox="1"/>
          <p:nvPr/>
        </p:nvSpPr>
        <p:spPr>
          <a:xfrm>
            <a:off x="5194651" y="3365501"/>
            <a:ext cx="27073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Igor Neves:</a:t>
            </a:r>
          </a:p>
          <a:p>
            <a:pPr algn="ctr"/>
            <a:r>
              <a:rPr lang="en-US" dirty="0">
                <a:latin typeface="Hadassah Friedlaender"/>
                <a:cs typeface="Calibri"/>
              </a:rPr>
              <a:t>Fernando e </a:t>
            </a:r>
            <a:r>
              <a:rPr lang="en-US" dirty="0" err="1">
                <a:latin typeface="Hadassah Friedlaender"/>
                <a:cs typeface="Calibri"/>
              </a:rPr>
              <a:t>Vô</a:t>
            </a:r>
            <a:endParaRPr lang="en-US" dirty="0" err="1">
              <a:latin typeface="Dreaming Outloud Script Pro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B46DCF-42E1-3F36-83A5-DDBF93ABE05C}"/>
              </a:ext>
            </a:extLst>
          </p:cNvPr>
          <p:cNvSpPr txBox="1"/>
          <p:nvPr/>
        </p:nvSpPr>
        <p:spPr>
          <a:xfrm>
            <a:off x="7992179" y="3367264"/>
            <a:ext cx="27611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Calibri"/>
              </a:rPr>
              <a:t>Daniel da Silva:</a:t>
            </a:r>
            <a:endParaRPr lang="en-US" dirty="0" err="1">
              <a:latin typeface="Calibri" panose="020F0502020204030204"/>
              <a:cs typeface="Calibri"/>
            </a:endParaRPr>
          </a:p>
          <a:p>
            <a:pPr algn="ctr"/>
            <a:r>
              <a:rPr lang="en-US" dirty="0">
                <a:latin typeface="Hadassah Friedlaender"/>
                <a:cs typeface="Calibri"/>
              </a:rPr>
              <a:t>Rodrigo e Professor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0AB62-1DE7-EEEE-64AF-74EE4BD39D55}"/>
              </a:ext>
            </a:extLst>
          </p:cNvPr>
          <p:cNvSpPr txBox="1"/>
          <p:nvPr/>
        </p:nvSpPr>
        <p:spPr>
          <a:xfrm>
            <a:off x="6872111" y="4529666"/>
            <a:ext cx="180974" cy="361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C06F7-EEA1-35F3-90B7-03F207BA4807}"/>
              </a:ext>
            </a:extLst>
          </p:cNvPr>
          <p:cNvSpPr txBox="1"/>
          <p:nvPr/>
        </p:nvSpPr>
        <p:spPr>
          <a:xfrm>
            <a:off x="28223" y="6208889"/>
            <a:ext cx="2608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Dreaming Outloud Script Pro"/>
              </a:rPr>
              <a:t>Ariany Andrade: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dirty="0" err="1">
                <a:latin typeface="Hadassah Friedlaender"/>
                <a:cs typeface="Dreaming Outloud Script Pro"/>
              </a:rPr>
              <a:t>Vó</a:t>
            </a:r>
            <a:endParaRPr lang="en-US">
              <a:latin typeface="Hadassah Friedlaender"/>
              <a:cs typeface="Dreaming Outloud Script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5A4D0E-62A6-1E08-6CBD-1DA592D9B431}"/>
              </a:ext>
            </a:extLst>
          </p:cNvPr>
          <p:cNvSpPr txBox="1"/>
          <p:nvPr/>
        </p:nvSpPr>
        <p:spPr>
          <a:xfrm>
            <a:off x="2554111" y="6208889"/>
            <a:ext cx="29044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Dreaming Outloud Script Pro"/>
                <a:cs typeface="Dreaming Outloud Script Pro"/>
              </a:rPr>
              <a:t>Ana Clara Lima:</a:t>
            </a:r>
          </a:p>
          <a:p>
            <a:pPr algn="ctr"/>
            <a:r>
              <a:rPr lang="en-US" dirty="0">
                <a:latin typeface="Hadassah Friedlaender"/>
                <a:cs typeface="Dreaming Outloud Script Pro"/>
              </a:rPr>
              <a:t>Eduarda</a:t>
            </a:r>
            <a:endParaRPr lang="en-US" dirty="0">
              <a:latin typeface="Dreaming Outloud Script Pro"/>
              <a:cs typeface="Dreaming Outloud Script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7D43D7-3236-1263-119F-47A40AFF6162}"/>
              </a:ext>
            </a:extLst>
          </p:cNvPr>
          <p:cNvSpPr txBox="1"/>
          <p:nvPr/>
        </p:nvSpPr>
        <p:spPr>
          <a:xfrm>
            <a:off x="5559778" y="4162778"/>
            <a:ext cx="6516862" cy="254917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2D171-03EF-295A-B09E-8CCAF084DAA1}"/>
              </a:ext>
            </a:extLst>
          </p:cNvPr>
          <p:cNvSpPr txBox="1"/>
          <p:nvPr/>
        </p:nvSpPr>
        <p:spPr>
          <a:xfrm>
            <a:off x="6745111" y="4162777"/>
            <a:ext cx="39063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err="1">
                <a:latin typeface="Dreaming Outloud Script Pro"/>
                <a:cs typeface="Calibri"/>
              </a:rPr>
              <a:t>Participação</a:t>
            </a:r>
            <a:r>
              <a:rPr lang="en-US" sz="2800" dirty="0">
                <a:latin typeface="Dreaming Outloud Script Pro"/>
                <a:cs typeface="Calibri"/>
              </a:rPr>
              <a:t> Especial:</a:t>
            </a:r>
            <a:endParaRPr lang="en-US" sz="2800">
              <a:latin typeface="Dreaming Outloud Script Pro"/>
              <a:cs typeface="Dreaming Outloud Script Pro"/>
            </a:endParaRPr>
          </a:p>
        </p:txBody>
      </p:sp>
      <p:pic>
        <p:nvPicPr>
          <p:cNvPr id="21" name="Picture 21" descr="A picture containing text, person, indoor, little&#10;&#10;Description automatically generated">
            <a:extLst>
              <a:ext uri="{FF2B5EF4-FFF2-40B4-BE49-F238E27FC236}">
                <a16:creationId xmlns:a16="http://schemas.microsoft.com/office/drawing/2014/main" id="{AAD39430-9E98-3C9D-FAF4-8D92ECE80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0401" y="4719705"/>
            <a:ext cx="1811869" cy="19059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811353-1B0E-59C3-59A7-DAB260BB83E5}"/>
              </a:ext>
            </a:extLst>
          </p:cNvPr>
          <p:cNvSpPr txBox="1"/>
          <p:nvPr/>
        </p:nvSpPr>
        <p:spPr>
          <a:xfrm>
            <a:off x="7986889" y="5094112"/>
            <a:ext cx="287619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Dreaming Outloud Script Pro"/>
                <a:cs typeface="Calibri"/>
              </a:rPr>
              <a:t>Daniel e Gabriely Andrade:</a:t>
            </a:r>
          </a:p>
          <a:p>
            <a:pPr algn="ctr"/>
            <a:r>
              <a:rPr lang="en-US" sz="2000" dirty="0">
                <a:latin typeface="Hadassah Friedlaender"/>
                <a:cs typeface="Calibri"/>
              </a:rPr>
              <a:t>Ducha e Daniel</a:t>
            </a:r>
          </a:p>
          <a:p>
            <a:pPr algn="ctr"/>
            <a:endParaRPr lang="en-US" sz="2000" dirty="0">
              <a:latin typeface="Dreaming Outloud Script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65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B2DB410B-E69C-5EF4-BFE0-002896F99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26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C96C14-39BF-B434-2073-12CA3896CAC6}"/>
              </a:ext>
            </a:extLst>
          </p:cNvPr>
          <p:cNvSpPr txBox="1"/>
          <p:nvPr/>
        </p:nvSpPr>
        <p:spPr>
          <a:xfrm>
            <a:off x="2176072" y="655069"/>
            <a:ext cx="81747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4000" dirty="0">
              <a:latin typeface="Hadassah Friedlaender"/>
              <a:cs typeface="Hadassah Friedlaend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AF05E-9130-FE17-A9D5-65FD0F5B8143}"/>
              </a:ext>
            </a:extLst>
          </p:cNvPr>
          <p:cNvSpPr txBox="1"/>
          <p:nvPr/>
        </p:nvSpPr>
        <p:spPr>
          <a:xfrm>
            <a:off x="8830393" y="5141403"/>
            <a:ext cx="236633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dirty="0" err="1">
                <a:solidFill>
                  <a:schemeClr val="bg1"/>
                </a:solidFill>
                <a:latin typeface="Dreaming Outloud Script Pro"/>
                <a:cs typeface="Calibri"/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4852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C059FF-29BD-B30E-1ADA-E4883D048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7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52F9BC-624E-809F-487D-9CB9C7AB5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0B54C4D-66FD-0BA6-03FE-18F4FD9A2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4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DFA7981-213F-42EA-CC93-81527A84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 DA SILVA</cp:lastModifiedBy>
  <cp:revision>983</cp:revision>
  <dcterms:created xsi:type="dcterms:W3CDTF">2022-09-04T01:02:55Z</dcterms:created>
  <dcterms:modified xsi:type="dcterms:W3CDTF">2022-09-08T11:00:55Z</dcterms:modified>
</cp:coreProperties>
</file>